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1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13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379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6145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129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588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40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704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72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8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03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5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33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41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5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53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30F4A31-9805-413E-A52B-06AD30E0940A}" type="datetimeFigureOut">
              <a:rPr lang="ru-RU" smtClean="0"/>
              <a:t>10.06.2016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285-AE1E-43DD-B787-3C7558CBD2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082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02" y="258754"/>
            <a:ext cx="9404723" cy="1400530"/>
          </a:xfrm>
        </p:spPr>
        <p:txBody>
          <a:bodyPr/>
          <a:lstStyle/>
          <a:p>
            <a:r>
              <a:rPr lang="ru-RU" dirty="0"/>
              <a:t>Методы навигации внутри зданий</a:t>
            </a:r>
          </a:p>
        </p:txBody>
      </p:sp>
      <p:sp>
        <p:nvSpPr>
          <p:cNvPr id="3" name="Подзаголовок 2"/>
          <p:cNvSpPr txBox="1">
            <a:spLocks/>
          </p:cNvSpPr>
          <p:nvPr/>
        </p:nvSpPr>
        <p:spPr>
          <a:xfrm>
            <a:off x="3639127" y="4426672"/>
            <a:ext cx="8007350" cy="2087562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defTabSz="457207">
              <a:buClr>
                <a:schemeClr val="bg2">
                  <a:lumMod val="40000"/>
                  <a:lumOff val="60000"/>
                </a:schemeClr>
              </a:buClr>
              <a:buFont typeface="Wingdings 2"/>
              <a:buNone/>
              <a:defRPr/>
            </a:pPr>
            <a:endParaRPr lang="ru-RU" sz="2400" dirty="0" smtClean="0"/>
          </a:p>
          <a:p>
            <a:pPr algn="r" defTabSz="457207">
              <a:buClr>
                <a:schemeClr val="bg2">
                  <a:lumMod val="40000"/>
                  <a:lumOff val="60000"/>
                </a:schemeClr>
              </a:buClr>
              <a:buFont typeface="Wingdings 2"/>
              <a:buNone/>
              <a:defRPr/>
            </a:pPr>
            <a:r>
              <a:rPr lang="ru-RU" sz="2400" dirty="0" smtClean="0"/>
              <a:t>Группа </a:t>
            </a:r>
            <a:r>
              <a:rPr lang="ru-RU" sz="2400" dirty="0" smtClean="0"/>
              <a:t>33507</a:t>
            </a:r>
          </a:p>
          <a:p>
            <a:pPr algn="r" defTabSz="457207">
              <a:buClr>
                <a:schemeClr val="bg2">
                  <a:lumMod val="40000"/>
                  <a:lumOff val="60000"/>
                </a:schemeClr>
              </a:buClr>
              <a:buFont typeface="Wingdings 2"/>
              <a:buNone/>
              <a:defRPr/>
            </a:pPr>
            <a:r>
              <a:rPr lang="ru-RU" sz="2400" dirty="0" smtClean="0"/>
              <a:t>Борисов В.Б.</a:t>
            </a:r>
          </a:p>
        </p:txBody>
      </p:sp>
    </p:spTree>
    <p:extLst>
      <p:ext uri="{BB962C8B-B14F-4D97-AF65-F5344CB8AC3E}">
        <p14:creationId xmlns:p14="http://schemas.microsoft.com/office/powerpoint/2010/main" val="5482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" y="325581"/>
            <a:ext cx="5207000" cy="28332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" y="3327540"/>
            <a:ext cx="5026602" cy="32533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15" y="1535815"/>
            <a:ext cx="4307041" cy="34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Решения от различных компаний</a:t>
            </a:r>
            <a:br>
              <a:rPr lang="ru-RU" dirty="0" smtClean="0"/>
            </a:br>
            <a:r>
              <a:rPr lang="ru-RU" dirty="0" smtClean="0"/>
              <a:t>и их реализация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46111" y="1853248"/>
            <a:ext cx="3483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Zebra Location Solutions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441748"/>
            <a:ext cx="4743307" cy="361268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71" y="2441748"/>
            <a:ext cx="5925185" cy="36944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8293219" y="1947443"/>
            <a:ext cx="14798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EKAHAU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9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72544" y="334879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GateGuru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44" y="1270288"/>
            <a:ext cx="2966401" cy="513051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896503" y="334879"/>
            <a:ext cx="21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WizeeShopping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4" y="1026938"/>
            <a:ext cx="3215783" cy="53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собственного приложения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05994"/>
            <a:ext cx="3496398" cy="44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и функциональные</a:t>
            </a:r>
            <a:br>
              <a:rPr lang="ru-RU" dirty="0" smtClean="0"/>
            </a:br>
            <a:r>
              <a:rPr lang="ru-RU" dirty="0" smtClean="0"/>
              <a:t>возможности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90102"/>
            <a:ext cx="902335" cy="2068195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99" y="2090102"/>
            <a:ext cx="5015145" cy="320233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64" y="2090102"/>
            <a:ext cx="1714499" cy="32023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634375" y="5529290"/>
            <a:ext cx="335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вертикальное положение экрана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563367" y="5529290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горизонтальное положение экрана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63936" y="4395151"/>
            <a:ext cx="1466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Выбор этажа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21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аудиторий 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547004"/>
            <a:ext cx="2748253" cy="4729105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75" y="1547003"/>
            <a:ext cx="2695459" cy="47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r>
              <a:rPr lang="ru-RU" dirty="0" smtClean="0"/>
              <a:t>Карты помещения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7" y="820881"/>
            <a:ext cx="5286375" cy="297180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86" y="820881"/>
            <a:ext cx="5286375" cy="297180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7" y="3886200"/>
            <a:ext cx="5286375" cy="297180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86" y="3886200"/>
            <a:ext cx="5286375" cy="29718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72" y="2552700"/>
            <a:ext cx="52863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8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5092" y="2835699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97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проблемы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9" y="4225630"/>
            <a:ext cx="3126184" cy="14005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4838"/>
            <a:ext cx="2087367" cy="209082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1141837" y="1194819"/>
            <a:ext cx="604634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Сервисы </a:t>
            </a: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OutDoor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70850" y="1194819"/>
            <a:ext cx="15728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Аудиогид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ы</a:t>
            </a:r>
            <a:endParaRPr lang="ru-RU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53" y="1776367"/>
            <a:ext cx="3273171" cy="215618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894228" y="1240986"/>
            <a:ext cx="26019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Востребованность</a:t>
            </a:r>
          </a:p>
          <a:p>
            <a:pPr algn="ctr"/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Indoor-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навигации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66" y="2094105"/>
            <a:ext cx="1947718" cy="109482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66" y="3304421"/>
            <a:ext cx="1662698" cy="11024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66" y="4531870"/>
            <a:ext cx="2851650" cy="98025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66" y="5626160"/>
            <a:ext cx="2114472" cy="1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46111" y="1665008"/>
            <a:ext cx="49343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Изучить методы навигации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Решение от различных компаний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прототип 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Существующие подходы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0" y="1468582"/>
            <a:ext cx="1709162" cy="17091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22" y="1468582"/>
            <a:ext cx="2608587" cy="15725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44330" y="3385168"/>
            <a:ext cx="70214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Вычисляет координаты меток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Накапливает полученные данные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Сигнализирует о нахождении объектах в 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Визуально отражает местонахождение объектов</a:t>
            </a:r>
          </a:p>
          <a:p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68124" y="3385168"/>
            <a:ext cx="5056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Можно разделить на 2 группы: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Реализуемые на стороне провайдера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Реализуемые на стороне клиента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576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решения проблемы</a:t>
            </a:r>
            <a:br>
              <a:rPr lang="ru-RU" dirty="0" smtClean="0"/>
            </a:br>
            <a:r>
              <a:rPr lang="en-US" dirty="0" smtClean="0"/>
              <a:t>indoor-</a:t>
            </a:r>
            <a:r>
              <a:rPr lang="ru-RU" dirty="0" smtClean="0"/>
              <a:t>навигации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46111" y="1853248"/>
            <a:ext cx="27815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Навигация по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Wi-fi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762250"/>
            <a:ext cx="533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0861" y="825417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Геомагнитное позиционирование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1" y="1482436"/>
            <a:ext cx="3264448" cy="24483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1" y="4100944"/>
            <a:ext cx="2495550" cy="2447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86" y="1482435"/>
            <a:ext cx="7709285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68045" y="113299"/>
            <a:ext cx="112005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ru-RU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Системы спутниковой навигации</a:t>
            </a:r>
          </a:p>
          <a:p>
            <a:pPr algn="ctr"/>
            <a:r>
              <a:rPr lang="ru-RU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ИНС</a:t>
            </a:r>
            <a:endParaRPr lang="ru-RU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827" y="1682959"/>
            <a:ext cx="2540000" cy="2984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5" y="2363056"/>
            <a:ext cx="2475952" cy="11092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1682959"/>
            <a:ext cx="2992581" cy="29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4.Ориентирование по БС (</a:t>
            </a:r>
            <a:r>
              <a:rPr lang="en-US" dirty="0" smtClean="0"/>
              <a:t>GSM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0548362" cy="353270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646753" y="5385954"/>
            <a:ext cx="76049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Навигация, основанная на</a:t>
            </a:r>
          </a:p>
          <a:p>
            <a:pPr algn="ctr"/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</a:t>
            </a:r>
            <a:r>
              <a:rPr lang="ru-RU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инер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гетическом эффекте</a:t>
            </a:r>
            <a:endParaRPr lang="ru-RU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98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5. Использование </a:t>
            </a:r>
            <a:r>
              <a:rPr lang="en-US" dirty="0" smtClean="0"/>
              <a:t>Bluetooth-</a:t>
            </a:r>
            <a:r>
              <a:rPr lang="ru-RU" dirty="0" smtClean="0"/>
              <a:t>маячков </a:t>
            </a:r>
            <a:r>
              <a:rPr lang="en-US" dirty="0" smtClean="0"/>
              <a:t>Beacon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6111" y="1856293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Определение координат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541268"/>
            <a:ext cx="4871291" cy="27927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67" y="2342478"/>
            <a:ext cx="430590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199</TotalTime>
  <Words>141</Words>
  <Application>Microsoft Office PowerPoint</Application>
  <PresentationFormat>Широкоэкранный</PresentationFormat>
  <Paragraphs>44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Times New Roman</vt:lpstr>
      <vt:lpstr>Wingdings 2</vt:lpstr>
      <vt:lpstr>Wingdings 3</vt:lpstr>
      <vt:lpstr>Ион</vt:lpstr>
      <vt:lpstr>Методы навигации внутри зданий</vt:lpstr>
      <vt:lpstr>Актуальность проблемы </vt:lpstr>
      <vt:lpstr>Постановка задачи</vt:lpstr>
      <vt:lpstr>Существующие подходы </vt:lpstr>
      <vt:lpstr>Варианты решения проблемы indoor-навигации</vt:lpstr>
      <vt:lpstr>Презентация PowerPoint</vt:lpstr>
      <vt:lpstr>Презентация PowerPoint</vt:lpstr>
      <vt:lpstr>4.Ориентирование по БС (GSM)</vt:lpstr>
      <vt:lpstr>5. Использование Bluetooth-маячков Beacon</vt:lpstr>
      <vt:lpstr>Презентация PowerPoint</vt:lpstr>
      <vt:lpstr>Решения от различных компаний и их реализация</vt:lpstr>
      <vt:lpstr>Презентация PowerPoint</vt:lpstr>
      <vt:lpstr>Реализация собственного приложения</vt:lpstr>
      <vt:lpstr>Интерфейс и функциональные возможности</vt:lpstr>
      <vt:lpstr>Поиск аудиторий </vt:lpstr>
      <vt:lpstr>Карты помещения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навигации внутри зданий</dc:title>
  <dc:creator>RePack by Diakov</dc:creator>
  <cp:lastModifiedBy>RePack by Diakov</cp:lastModifiedBy>
  <cp:revision>18</cp:revision>
  <dcterms:created xsi:type="dcterms:W3CDTF">2016-06-10T14:05:49Z</dcterms:created>
  <dcterms:modified xsi:type="dcterms:W3CDTF">2016-06-10T17:25:39Z</dcterms:modified>
</cp:coreProperties>
</file>